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6" r:id="rId1"/>
  </p:sldMasterIdLst>
  <p:notesMasterIdLst>
    <p:notesMasterId r:id="rId3"/>
  </p:notesMasterIdLst>
  <p:sldIdLst>
    <p:sldId id="256" r:id="rId2"/>
  </p:sldIdLst>
  <p:sldSz cx="13716000" cy="2438241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7679">
          <p15:clr>
            <a:srgbClr val="A4A3A4"/>
          </p15:clr>
        </p15:guide>
        <p15:guide id="2" pos="4048">
          <p15:clr>
            <a:srgbClr val="A4A3A4"/>
          </p15:clr>
        </p15:guide>
        <p15:guide id="3" pos="238">
          <p15:clr>
            <a:srgbClr val="A4A3A4"/>
          </p15:clr>
        </p15:guide>
        <p15:guide id="4" pos="8402">
          <p15:clr>
            <a:srgbClr val="A4A3A4"/>
          </p15:clr>
        </p15:guide>
        <p15:guide id="5" pos="4592">
          <p15:clr>
            <a:srgbClr val="A4A3A4"/>
          </p15:clr>
        </p15:guide>
        <p15:guide id="6" orient="horz" pos="15028">
          <p15:clr>
            <a:srgbClr val="A4A3A4"/>
          </p15:clr>
        </p15:guide>
        <p15:guide id="7" orient="horz" pos="14393">
          <p15:clr>
            <a:srgbClr val="A4A3A4"/>
          </p15:clr>
        </p15:guide>
        <p15:guide id="8" orient="horz" pos="2826">
          <p15:clr>
            <a:srgbClr val="A4A3A4"/>
          </p15:clr>
        </p15:guide>
        <p15:guide id="9" orient="horz" pos="3643">
          <p15:clr>
            <a:srgbClr val="A4A3A4"/>
          </p15:clr>
        </p15:guide>
        <p15:guide id="10" orient="horz" pos="4051">
          <p15:clr>
            <a:srgbClr val="A4A3A4"/>
          </p15:clr>
        </p15:guide>
        <p15:guide id="11" orient="horz" pos="46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1" d="100"/>
          <a:sy n="31" d="100"/>
        </p:scale>
        <p:origin x="3492" y="108"/>
      </p:cViewPr>
      <p:guideLst>
        <p:guide orient="horz" pos="7679"/>
        <p:guide pos="4048"/>
        <p:guide pos="238"/>
        <p:guide pos="8402"/>
        <p:guide pos="4592"/>
        <p:guide orient="horz" pos="15028"/>
        <p:guide orient="horz" pos="14393"/>
        <p:guide orient="horz" pos="2826"/>
        <p:guide orient="horz" pos="3643"/>
        <p:guide orient="horz" pos="4051"/>
        <p:guide orient="horz" pos="46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942975" y="1298143"/>
            <a:ext cx="11830050" cy="4712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wentieth Centur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942975" y="6490689"/>
            <a:ext cx="11830050" cy="15470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dt" idx="10"/>
          </p:nvPr>
        </p:nvSpPr>
        <p:spPr>
          <a:xfrm>
            <a:off x="942975" y="22598890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ftr" idx="11"/>
          </p:nvPr>
        </p:nvSpPr>
        <p:spPr>
          <a:xfrm>
            <a:off x="4543425" y="22598890"/>
            <a:ext cx="462915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9686925" y="22598890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1" descr="Droplets-S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24382413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1027998" y="2167326"/>
            <a:ext cx="6194427" cy="71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wentieth Century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>
            <a:spLocks noGrp="1"/>
          </p:cNvSpPr>
          <p:nvPr>
            <p:ph type="pic" idx="2"/>
          </p:nvPr>
        </p:nvSpPr>
        <p:spPr>
          <a:xfrm>
            <a:off x="7506406" y="2167329"/>
            <a:ext cx="4508777" cy="18422268"/>
          </a:xfrm>
          <a:prstGeom prst="roundRect">
            <a:avLst>
              <a:gd name="adj" fmla="val 4943"/>
            </a:avLst>
          </a:prstGeom>
          <a:noFill/>
          <a:ln w="82550" cap="sq" cmpd="sng">
            <a:solidFill>
              <a:srgbClr val="EAEAEA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80" name="Google Shape;80;p11"/>
          <p:cNvSpPr txBox="1">
            <a:spLocks noGrp="1"/>
          </p:cNvSpPr>
          <p:nvPr>
            <p:ph type="body" idx="1"/>
          </p:nvPr>
        </p:nvSpPr>
        <p:spPr>
          <a:xfrm>
            <a:off x="1028019" y="9360648"/>
            <a:ext cx="6194406" cy="11228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to Panorâmica com Legenda">
  <p:cSld name="Foto Panorâmica com Legenda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2" descr="Droplets-S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2438241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2"/>
          <p:cNvSpPr txBox="1">
            <a:spLocks noGrp="1"/>
          </p:cNvSpPr>
          <p:nvPr>
            <p:ph type="title"/>
          </p:nvPr>
        </p:nvSpPr>
        <p:spPr>
          <a:xfrm>
            <a:off x="1028019" y="15250115"/>
            <a:ext cx="11659986" cy="288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wentieth Century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>
            <a:spLocks noGrp="1"/>
          </p:cNvSpPr>
          <p:nvPr>
            <p:ph type="pic" idx="2"/>
          </p:nvPr>
        </p:nvSpPr>
        <p:spPr>
          <a:xfrm>
            <a:off x="1332838" y="2482544"/>
            <a:ext cx="11050349" cy="11427295"/>
          </a:xfrm>
          <a:prstGeom prst="roundRect">
            <a:avLst>
              <a:gd name="adj" fmla="val 4944"/>
            </a:avLst>
          </a:prstGeom>
          <a:noFill/>
          <a:ln w="82550" cap="sq" cmpd="sng">
            <a:solidFill>
              <a:srgbClr val="EAEAEA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88" name="Google Shape;88;p12"/>
          <p:cNvSpPr txBox="1">
            <a:spLocks noGrp="1"/>
          </p:cNvSpPr>
          <p:nvPr>
            <p:ph type="body" idx="1"/>
          </p:nvPr>
        </p:nvSpPr>
        <p:spPr>
          <a:xfrm>
            <a:off x="1027997" y="18163184"/>
            <a:ext cx="11660009" cy="2426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Legenda">
  <p:cSld name="Título e Legenda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3" descr="Droplets-S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24382413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3"/>
          <p:cNvSpPr txBox="1">
            <a:spLocks noGrp="1"/>
          </p:cNvSpPr>
          <p:nvPr>
            <p:ph type="title"/>
          </p:nvPr>
        </p:nvSpPr>
        <p:spPr>
          <a:xfrm>
            <a:off x="1027997" y="2167327"/>
            <a:ext cx="11660009" cy="12184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wentieth Century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body" idx="1"/>
          </p:nvPr>
        </p:nvSpPr>
        <p:spPr>
          <a:xfrm>
            <a:off x="1027997" y="14949502"/>
            <a:ext cx="11660009" cy="564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ção com Legenda">
  <p:cSld name="Citação com Legenda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4" descr="Droplets-S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24382413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4"/>
          <p:cNvSpPr txBox="1">
            <a:spLocks noGrp="1"/>
          </p:cNvSpPr>
          <p:nvPr>
            <p:ph type="title"/>
          </p:nvPr>
        </p:nvSpPr>
        <p:spPr>
          <a:xfrm>
            <a:off x="1626989" y="3102335"/>
            <a:ext cx="10465596" cy="9705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wentieth Century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body" idx="1"/>
          </p:nvPr>
        </p:nvSpPr>
        <p:spPr>
          <a:xfrm>
            <a:off x="1935726" y="12834834"/>
            <a:ext cx="9846336" cy="2114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body" idx="2"/>
          </p:nvPr>
        </p:nvSpPr>
        <p:spPr>
          <a:xfrm>
            <a:off x="1027997" y="15546713"/>
            <a:ext cx="11660009" cy="5052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7" name="Google Shape;107;p14"/>
          <p:cNvSpPr txBox="1"/>
          <p:nvPr/>
        </p:nvSpPr>
        <p:spPr>
          <a:xfrm>
            <a:off x="1106439" y="3156627"/>
            <a:ext cx="820332" cy="2079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Twentieth Century"/>
              <a:buNone/>
            </a:pPr>
            <a:r>
              <a:rPr lang="pt-BR" sz="1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“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11775196" y="11092665"/>
            <a:ext cx="830462" cy="2079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Twentieth Century"/>
              <a:buNone/>
            </a:pPr>
            <a:r>
              <a:rPr lang="pt-BR" sz="1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rtão de Nome">
  <p:cSld name="Cartão de Nom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5" descr="Droplets-S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24382413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5"/>
          <p:cNvSpPr txBox="1">
            <a:spLocks noGrp="1"/>
          </p:cNvSpPr>
          <p:nvPr>
            <p:ph type="title"/>
          </p:nvPr>
        </p:nvSpPr>
        <p:spPr>
          <a:xfrm>
            <a:off x="1027997" y="7603852"/>
            <a:ext cx="11660009" cy="8930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wentieth Century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body" idx="1"/>
          </p:nvPr>
        </p:nvSpPr>
        <p:spPr>
          <a:xfrm>
            <a:off x="1027997" y="16576112"/>
            <a:ext cx="11660009" cy="4055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nas">
  <p:cSld name="3 Colunas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 descr="Droplets-S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24382413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6"/>
          <p:cNvSpPr txBox="1">
            <a:spLocks noGrp="1"/>
          </p:cNvSpPr>
          <p:nvPr>
            <p:ph type="title"/>
          </p:nvPr>
        </p:nvSpPr>
        <p:spPr>
          <a:xfrm>
            <a:off x="1027997" y="2167326"/>
            <a:ext cx="11660009" cy="5706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6"/>
          <p:cNvSpPr txBox="1">
            <a:spLocks noGrp="1"/>
          </p:cNvSpPr>
          <p:nvPr>
            <p:ph type="body" idx="1"/>
          </p:nvPr>
        </p:nvSpPr>
        <p:spPr>
          <a:xfrm>
            <a:off x="1027997" y="8415783"/>
            <a:ext cx="3711348" cy="204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75000"/>
              </a:lnSpc>
              <a:spcBef>
                <a:spcPts val="1500"/>
              </a:spcBef>
              <a:spcAft>
                <a:spcPts val="0"/>
              </a:spcAft>
              <a:buSzPts val="3600"/>
              <a:buNone/>
              <a:defRPr sz="36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3000"/>
              <a:buNone/>
              <a:defRPr sz="3000" b="1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700"/>
              <a:buNone/>
              <a:defRPr sz="2700" b="1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body" idx="2"/>
          </p:nvPr>
        </p:nvSpPr>
        <p:spPr>
          <a:xfrm>
            <a:off x="1027997" y="10464586"/>
            <a:ext cx="3711348" cy="10125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body" idx="3"/>
          </p:nvPr>
        </p:nvSpPr>
        <p:spPr>
          <a:xfrm>
            <a:off x="5008938" y="8415783"/>
            <a:ext cx="3702962" cy="204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75000"/>
              </a:lnSpc>
              <a:spcBef>
                <a:spcPts val="1500"/>
              </a:spcBef>
              <a:spcAft>
                <a:spcPts val="0"/>
              </a:spcAft>
              <a:buSzPts val="3600"/>
              <a:buNone/>
              <a:defRPr sz="36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3000"/>
              <a:buNone/>
              <a:defRPr sz="3000" b="1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700"/>
              <a:buNone/>
              <a:defRPr sz="2700" b="1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body" idx="4"/>
          </p:nvPr>
        </p:nvSpPr>
        <p:spPr>
          <a:xfrm>
            <a:off x="4996519" y="10464586"/>
            <a:ext cx="3716270" cy="10125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123" name="Google Shape;123;p16"/>
          <p:cNvSpPr txBox="1">
            <a:spLocks noGrp="1"/>
          </p:cNvSpPr>
          <p:nvPr>
            <p:ph type="body" idx="5"/>
          </p:nvPr>
        </p:nvSpPr>
        <p:spPr>
          <a:xfrm>
            <a:off x="8969961" y="8415783"/>
            <a:ext cx="3718044" cy="204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75000"/>
              </a:lnSpc>
              <a:spcBef>
                <a:spcPts val="1500"/>
              </a:spcBef>
              <a:spcAft>
                <a:spcPts val="0"/>
              </a:spcAft>
              <a:buSzPts val="3600"/>
              <a:buNone/>
              <a:defRPr sz="36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3000"/>
              <a:buNone/>
              <a:defRPr sz="3000" b="1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700"/>
              <a:buNone/>
              <a:defRPr sz="2700" b="1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124" name="Google Shape;124;p16"/>
          <p:cNvSpPr txBox="1">
            <a:spLocks noGrp="1"/>
          </p:cNvSpPr>
          <p:nvPr>
            <p:ph type="body" idx="6"/>
          </p:nvPr>
        </p:nvSpPr>
        <p:spPr>
          <a:xfrm>
            <a:off x="8969961" y="10464586"/>
            <a:ext cx="3718044" cy="10125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nas de Imagem">
  <p:cSld name="3 Colunas de Imagem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7" descr="Droplets-S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24382413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7"/>
          <p:cNvSpPr txBox="1">
            <a:spLocks noGrp="1"/>
          </p:cNvSpPr>
          <p:nvPr>
            <p:ph type="title"/>
          </p:nvPr>
        </p:nvSpPr>
        <p:spPr>
          <a:xfrm>
            <a:off x="1027997" y="2171492"/>
            <a:ext cx="11660009" cy="5702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7"/>
          <p:cNvSpPr txBox="1">
            <a:spLocks noGrp="1"/>
          </p:cNvSpPr>
          <p:nvPr>
            <p:ph type="body" idx="1"/>
          </p:nvPr>
        </p:nvSpPr>
        <p:spPr>
          <a:xfrm>
            <a:off x="1027997" y="14949498"/>
            <a:ext cx="3708461" cy="204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75000"/>
              </a:lnSpc>
              <a:spcBef>
                <a:spcPts val="1500"/>
              </a:spcBef>
              <a:spcAft>
                <a:spcPts val="0"/>
              </a:spcAft>
              <a:buSzPts val="3300"/>
              <a:buNone/>
              <a:defRPr sz="33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3000"/>
              <a:buNone/>
              <a:defRPr sz="3000" b="1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700"/>
              <a:buNone/>
              <a:defRPr sz="2700" b="1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132" name="Google Shape;132;p17"/>
          <p:cNvSpPr>
            <a:spLocks noGrp="1"/>
          </p:cNvSpPr>
          <p:nvPr>
            <p:ph type="pic" idx="2"/>
          </p:nvPr>
        </p:nvSpPr>
        <p:spPr>
          <a:xfrm>
            <a:off x="1027997" y="8415783"/>
            <a:ext cx="3708461" cy="5418314"/>
          </a:xfrm>
          <a:prstGeom prst="roundRect">
            <a:avLst>
              <a:gd name="adj" fmla="val 9363"/>
            </a:avLst>
          </a:prstGeom>
          <a:noFill/>
          <a:ln w="82550" cap="sq" cmpd="sng">
            <a:solidFill>
              <a:srgbClr val="EAEAEA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33" name="Google Shape;133;p17"/>
          <p:cNvSpPr txBox="1">
            <a:spLocks noGrp="1"/>
          </p:cNvSpPr>
          <p:nvPr>
            <p:ph type="body" idx="3"/>
          </p:nvPr>
        </p:nvSpPr>
        <p:spPr>
          <a:xfrm>
            <a:off x="1027997" y="16998296"/>
            <a:ext cx="3708461" cy="3591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134" name="Google Shape;134;p17"/>
          <p:cNvSpPr txBox="1">
            <a:spLocks noGrp="1"/>
          </p:cNvSpPr>
          <p:nvPr>
            <p:ph type="body" idx="4"/>
          </p:nvPr>
        </p:nvSpPr>
        <p:spPr>
          <a:xfrm>
            <a:off x="4998104" y="14949498"/>
            <a:ext cx="3714557" cy="204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75000"/>
              </a:lnSpc>
              <a:spcBef>
                <a:spcPts val="1500"/>
              </a:spcBef>
              <a:spcAft>
                <a:spcPts val="0"/>
              </a:spcAft>
              <a:buSzPts val="3300"/>
              <a:buNone/>
              <a:defRPr sz="33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3000"/>
              <a:buNone/>
              <a:defRPr sz="3000" b="1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700"/>
              <a:buNone/>
              <a:defRPr sz="2700" b="1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135" name="Google Shape;135;p17"/>
          <p:cNvSpPr>
            <a:spLocks noGrp="1"/>
          </p:cNvSpPr>
          <p:nvPr>
            <p:ph type="pic" idx="5"/>
          </p:nvPr>
        </p:nvSpPr>
        <p:spPr>
          <a:xfrm>
            <a:off x="4996517" y="8415783"/>
            <a:ext cx="3716271" cy="5418314"/>
          </a:xfrm>
          <a:prstGeom prst="roundRect">
            <a:avLst>
              <a:gd name="adj" fmla="val 8841"/>
            </a:avLst>
          </a:prstGeom>
          <a:noFill/>
          <a:ln w="82550" cap="sq" cmpd="sng">
            <a:solidFill>
              <a:srgbClr val="EAEAEA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36" name="Google Shape;136;p17"/>
          <p:cNvSpPr txBox="1">
            <a:spLocks noGrp="1"/>
          </p:cNvSpPr>
          <p:nvPr>
            <p:ph type="body" idx="6"/>
          </p:nvPr>
        </p:nvSpPr>
        <p:spPr>
          <a:xfrm>
            <a:off x="4996517" y="16998295"/>
            <a:ext cx="3716271" cy="35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body" idx="7"/>
          </p:nvPr>
        </p:nvSpPr>
        <p:spPr>
          <a:xfrm>
            <a:off x="8969962" y="14949498"/>
            <a:ext cx="3713267" cy="204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75000"/>
              </a:lnSpc>
              <a:spcBef>
                <a:spcPts val="1500"/>
              </a:spcBef>
              <a:spcAft>
                <a:spcPts val="0"/>
              </a:spcAft>
              <a:buSzPts val="3300"/>
              <a:buNone/>
              <a:defRPr sz="33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3000"/>
              <a:buNone/>
              <a:defRPr sz="3000" b="1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700"/>
              <a:buNone/>
              <a:defRPr sz="2700" b="1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138" name="Google Shape;138;p17"/>
          <p:cNvSpPr>
            <a:spLocks noGrp="1"/>
          </p:cNvSpPr>
          <p:nvPr>
            <p:ph type="pic" idx="8"/>
          </p:nvPr>
        </p:nvSpPr>
        <p:spPr>
          <a:xfrm>
            <a:off x="8969961" y="8415783"/>
            <a:ext cx="3718044" cy="5418314"/>
          </a:xfrm>
          <a:prstGeom prst="roundRect">
            <a:avLst>
              <a:gd name="adj" fmla="val 8841"/>
            </a:avLst>
          </a:prstGeom>
          <a:noFill/>
          <a:ln w="82550" cap="sq" cmpd="sng">
            <a:solidFill>
              <a:srgbClr val="EAEAEA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39" name="Google Shape;139;p17"/>
          <p:cNvSpPr txBox="1">
            <a:spLocks noGrp="1"/>
          </p:cNvSpPr>
          <p:nvPr>
            <p:ph type="body" idx="9"/>
          </p:nvPr>
        </p:nvSpPr>
        <p:spPr>
          <a:xfrm>
            <a:off x="8969820" y="16998287"/>
            <a:ext cx="3718185" cy="3591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140" name="Google Shape;140;p17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7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7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8" descr="Droplets-S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24382413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/>
          <p:cNvSpPr txBox="1">
            <a:spLocks noGrp="1"/>
          </p:cNvSpPr>
          <p:nvPr>
            <p:ph type="title"/>
          </p:nvPr>
        </p:nvSpPr>
        <p:spPr>
          <a:xfrm>
            <a:off x="1027998" y="2199034"/>
            <a:ext cx="11660007" cy="5674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8"/>
          <p:cNvSpPr txBox="1">
            <a:spLocks noGrp="1"/>
          </p:cNvSpPr>
          <p:nvPr>
            <p:ph type="body" idx="1"/>
          </p:nvPr>
        </p:nvSpPr>
        <p:spPr>
          <a:xfrm rot="5400000">
            <a:off x="771097" y="8672689"/>
            <a:ext cx="12173810" cy="11660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19" descr="Droplets-S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24382413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9"/>
          <p:cNvSpPr txBox="1">
            <a:spLocks noGrp="1"/>
          </p:cNvSpPr>
          <p:nvPr>
            <p:ph type="title"/>
          </p:nvPr>
        </p:nvSpPr>
        <p:spPr>
          <a:xfrm rot="5400000">
            <a:off x="2040627" y="9942221"/>
            <a:ext cx="18422264" cy="2872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Twentieth Centur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9"/>
          <p:cNvSpPr txBox="1">
            <a:spLocks noGrp="1"/>
          </p:cNvSpPr>
          <p:nvPr>
            <p:ph type="body" idx="1"/>
          </p:nvPr>
        </p:nvSpPr>
        <p:spPr>
          <a:xfrm rot="5400000">
            <a:off x="-3875103" y="7070435"/>
            <a:ext cx="18422264" cy="8616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19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9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9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 descr="Droplets-SD-Title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24382413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1969889" y="4624717"/>
            <a:ext cx="9776223" cy="892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Twentieth Century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969889" y="13816706"/>
            <a:ext cx="9776223" cy="4876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3300"/>
              <a:buNone/>
              <a:defRPr sz="3300">
                <a:solidFill>
                  <a:srgbClr val="7F7F7F"/>
                </a:solidFill>
              </a:defRPr>
            </a:lvl1pPr>
            <a:lvl2pPr lvl="1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4" descr="Droplets-S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2438241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1027998" y="2199034"/>
            <a:ext cx="11660007" cy="5674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1027995" y="8415785"/>
            <a:ext cx="11659305" cy="12173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5" descr="Droplets-S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2438241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1027997" y="2945815"/>
            <a:ext cx="11645721" cy="9730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1027997" y="13003451"/>
            <a:ext cx="11645721" cy="4864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700"/>
              <a:buNone/>
              <a:defRPr sz="27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6" descr="Droplets-S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24382413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1027998" y="2199034"/>
            <a:ext cx="11660007" cy="5674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1027995" y="8415785"/>
            <a:ext cx="5744280" cy="12173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943725" y="8415785"/>
            <a:ext cx="5743575" cy="12173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7" descr="Droplets-S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24382413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7"/>
          <p:cNvSpPr txBox="1">
            <a:spLocks noGrp="1"/>
          </p:cNvSpPr>
          <p:nvPr>
            <p:ph type="title"/>
          </p:nvPr>
        </p:nvSpPr>
        <p:spPr>
          <a:xfrm>
            <a:off x="1027998" y="2199034"/>
            <a:ext cx="11660007" cy="5674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1"/>
          </p:nvPr>
        </p:nvSpPr>
        <p:spPr>
          <a:xfrm>
            <a:off x="1289619" y="8429738"/>
            <a:ext cx="5482659" cy="2417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75000"/>
              </a:lnSpc>
              <a:spcBef>
                <a:spcPts val="1500"/>
              </a:spcBef>
              <a:spcAft>
                <a:spcPts val="0"/>
              </a:spcAft>
              <a:buSzPts val="3900"/>
              <a:buNone/>
              <a:defRPr sz="39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3000"/>
              <a:buNone/>
              <a:defRPr sz="3000" b="1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700"/>
              <a:buNone/>
              <a:defRPr sz="2700" b="1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2"/>
          </p:nvPr>
        </p:nvSpPr>
        <p:spPr>
          <a:xfrm>
            <a:off x="1027997" y="10847342"/>
            <a:ext cx="5744280" cy="9742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3"/>
          </p:nvPr>
        </p:nvSpPr>
        <p:spPr>
          <a:xfrm>
            <a:off x="7195976" y="8429738"/>
            <a:ext cx="5492030" cy="2417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75000"/>
              </a:lnSpc>
              <a:spcBef>
                <a:spcPts val="1500"/>
              </a:spcBef>
              <a:spcAft>
                <a:spcPts val="0"/>
              </a:spcAft>
              <a:buSzPts val="3900"/>
              <a:buNone/>
              <a:defRPr sz="39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3000"/>
              <a:buNone/>
              <a:defRPr sz="3000" b="1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700"/>
              <a:buNone/>
              <a:defRPr sz="2700" b="1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4"/>
          </p:nvPr>
        </p:nvSpPr>
        <p:spPr>
          <a:xfrm>
            <a:off x="6943726" y="10847342"/>
            <a:ext cx="5743577" cy="9742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8" descr="Droplets-S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24382413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1027998" y="2199034"/>
            <a:ext cx="11660007" cy="5674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9" descr="Droplets-S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2438241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0" descr="Droplets-S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24382413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0"/>
          <p:cNvSpPr txBox="1">
            <a:spLocks noGrp="1"/>
          </p:cNvSpPr>
          <p:nvPr>
            <p:ph type="title"/>
          </p:nvPr>
        </p:nvSpPr>
        <p:spPr>
          <a:xfrm>
            <a:off x="1027997" y="2167325"/>
            <a:ext cx="4427649" cy="7193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wentieth Century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5712821" y="2167331"/>
            <a:ext cx="6975183" cy="18422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body" idx="2"/>
          </p:nvPr>
        </p:nvSpPr>
        <p:spPr>
          <a:xfrm>
            <a:off x="1027997" y="9360642"/>
            <a:ext cx="4427651" cy="11228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/>
            </a:lvl2pPr>
            <a:lvl3pPr marL="1371600" lvl="2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4pPr>
            <a:lvl5pPr marL="2286000" lvl="4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5pPr>
            <a:lvl6pPr marL="2743200" lvl="5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6pPr>
            <a:lvl7pPr marL="3200400" lvl="6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7pPr>
            <a:lvl8pPr marL="3657600" lvl="7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8pPr>
            <a:lvl9pPr marL="4114800" lvl="8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B7B7B7"/>
            </a:gs>
          </a:gsLst>
          <a:lin ang="540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\\DROBO-FS\QuickDrops\JB\PPTX NG\Droplets\LightingOverlay.png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2" y="-2"/>
            <a:ext cx="13716003" cy="2438241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027998" y="2199034"/>
            <a:ext cx="11660007" cy="5674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Twentieth Century"/>
              <a:buNone/>
              <a:defRPr sz="5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027997" y="8415788"/>
            <a:ext cx="11660009" cy="12173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19100" algn="l" rtl="0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40005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8100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6195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6195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6195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6195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6195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6195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dt" idx="10"/>
          </p:nvPr>
        </p:nvSpPr>
        <p:spPr>
          <a:xfrm>
            <a:off x="8638580" y="20916955"/>
            <a:ext cx="3086100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ftr" idx="11"/>
          </p:nvPr>
        </p:nvSpPr>
        <p:spPr>
          <a:xfrm>
            <a:off x="1027997" y="20916955"/>
            <a:ext cx="7506998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11828264" y="20916955"/>
            <a:ext cx="859742" cy="129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wentieth Century"/>
              <a:buNone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0"/>
          <p:cNvSpPr txBox="1">
            <a:spLocks noGrp="1"/>
          </p:cNvSpPr>
          <p:nvPr>
            <p:ph type="title"/>
          </p:nvPr>
        </p:nvSpPr>
        <p:spPr>
          <a:xfrm>
            <a:off x="942975" y="1298143"/>
            <a:ext cx="11830050" cy="4712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wentieth Century"/>
              <a:buNone/>
            </a:pPr>
            <a:endParaRPr/>
          </a:p>
        </p:txBody>
      </p:sp>
      <p:sp>
        <p:nvSpPr>
          <p:cNvPr id="162" name="Google Shape;162;p20"/>
          <p:cNvSpPr txBox="1">
            <a:spLocks noGrp="1"/>
          </p:cNvSpPr>
          <p:nvPr>
            <p:ph type="body" idx="1"/>
          </p:nvPr>
        </p:nvSpPr>
        <p:spPr>
          <a:xfrm>
            <a:off x="942975" y="6490689"/>
            <a:ext cx="11830050" cy="15470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pic>
        <p:nvPicPr>
          <p:cNvPr id="163" name="Google Shape;163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39238" y="22467089"/>
            <a:ext cx="1437524" cy="1437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2974" y="321112"/>
            <a:ext cx="4378917" cy="21001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otícula">
  <a:themeElements>
    <a:clrScheme name="Gotícula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Personalizar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Twentieth Century</vt:lpstr>
      <vt:lpstr>Gotícula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Vinicius Augusto de Souza Sabino</cp:lastModifiedBy>
  <cp:revision>1</cp:revision>
  <dcterms:modified xsi:type="dcterms:W3CDTF">2026-08-19T12:40:47Z</dcterms:modified>
</cp:coreProperties>
</file>